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B2686A-7082-416F-9F37-D661EB65F868}" v="55" dt="2021-01-28T02:02:15.6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 Mathis" userId="3e186ad75d03162b" providerId="LiveId" clId="{C1B2686A-7082-416F-9F37-D661EB65F868}"/>
    <pc:docChg chg="undo custSel mod addSld modSld sldOrd">
      <pc:chgData name="Cam Mathis" userId="3e186ad75d03162b" providerId="LiveId" clId="{C1B2686A-7082-416F-9F37-D661EB65F868}" dt="2021-01-28T02:01:36.716" v="167" actId="14100"/>
      <pc:docMkLst>
        <pc:docMk/>
      </pc:docMkLst>
      <pc:sldChg chg="modSp mod">
        <pc:chgData name="Cam Mathis" userId="3e186ad75d03162b" providerId="LiveId" clId="{C1B2686A-7082-416F-9F37-D661EB65F868}" dt="2021-01-28T01:54:24.553" v="109" actId="20577"/>
        <pc:sldMkLst>
          <pc:docMk/>
          <pc:sldMk cId="3714207917" sldId="256"/>
        </pc:sldMkLst>
        <pc:spChg chg="mod">
          <ac:chgData name="Cam Mathis" userId="3e186ad75d03162b" providerId="LiveId" clId="{C1B2686A-7082-416F-9F37-D661EB65F868}" dt="2021-01-28T01:53:54.669" v="93" actId="20577"/>
          <ac:spMkLst>
            <pc:docMk/>
            <pc:sldMk cId="3714207917" sldId="256"/>
            <ac:spMk id="2" creationId="{468C38CB-5418-45BB-B0B0-B92168F23280}"/>
          </ac:spMkLst>
        </pc:spChg>
        <pc:spChg chg="mod">
          <ac:chgData name="Cam Mathis" userId="3e186ad75d03162b" providerId="LiveId" clId="{C1B2686A-7082-416F-9F37-D661EB65F868}" dt="2021-01-28T01:54:24.553" v="109" actId="20577"/>
          <ac:spMkLst>
            <pc:docMk/>
            <pc:sldMk cId="3714207917" sldId="256"/>
            <ac:spMk id="3" creationId="{B5D65C49-5B8B-4510-B7D8-6ABD7D25950C}"/>
          </ac:spMkLst>
        </pc:spChg>
      </pc:sldChg>
      <pc:sldChg chg="modSp mod">
        <pc:chgData name="Cam Mathis" userId="3e186ad75d03162b" providerId="LiveId" clId="{C1B2686A-7082-416F-9F37-D661EB65F868}" dt="2021-01-28T01:50:04.192" v="64"/>
        <pc:sldMkLst>
          <pc:docMk/>
          <pc:sldMk cId="283925729" sldId="257"/>
        </pc:sldMkLst>
        <pc:graphicFrameChg chg="mod">
          <ac:chgData name="Cam Mathis" userId="3e186ad75d03162b" providerId="LiveId" clId="{C1B2686A-7082-416F-9F37-D661EB65F868}" dt="2021-01-28T01:50:04.192" v="64"/>
          <ac:graphicFrameMkLst>
            <pc:docMk/>
            <pc:sldMk cId="283925729" sldId="257"/>
            <ac:graphicFrameMk id="3" creationId="{BAB984DB-774D-4F72-A1F4-ED904577E201}"/>
          </ac:graphicFrameMkLst>
        </pc:graphicFrameChg>
      </pc:sldChg>
      <pc:sldChg chg="addSp delSp modSp new mod setBg">
        <pc:chgData name="Cam Mathis" userId="3e186ad75d03162b" providerId="LiveId" clId="{C1B2686A-7082-416F-9F37-D661EB65F868}" dt="2021-01-28T01:53:23.840" v="65"/>
        <pc:sldMkLst>
          <pc:docMk/>
          <pc:sldMk cId="156555510" sldId="258"/>
        </pc:sldMkLst>
        <pc:spChg chg="mod">
          <ac:chgData name="Cam Mathis" userId="3e186ad75d03162b" providerId="LiveId" clId="{C1B2686A-7082-416F-9F37-D661EB65F868}" dt="2021-01-28T01:47:57.453" v="54" actId="14100"/>
          <ac:spMkLst>
            <pc:docMk/>
            <pc:sldMk cId="156555510" sldId="258"/>
            <ac:spMk id="2" creationId="{C7C1A8B1-0D9B-4B24-865C-2B24C6D5A152}"/>
          </ac:spMkLst>
        </pc:spChg>
        <pc:spChg chg="add del">
          <ac:chgData name="Cam Mathis" userId="3e186ad75d03162b" providerId="LiveId" clId="{C1B2686A-7082-416F-9F37-D661EB65F868}" dt="2021-01-28T01:47:13.908" v="8" actId="26606"/>
          <ac:spMkLst>
            <pc:docMk/>
            <pc:sldMk cId="156555510" sldId="258"/>
            <ac:spMk id="8" creationId="{594D6AA1-A0E1-45F9-8E25-BAB8092293CC}"/>
          </ac:spMkLst>
        </pc:spChg>
        <pc:spChg chg="add del">
          <ac:chgData name="Cam Mathis" userId="3e186ad75d03162b" providerId="LiveId" clId="{C1B2686A-7082-416F-9F37-D661EB65F868}" dt="2021-01-28T01:47:15.555" v="10" actId="26606"/>
          <ac:spMkLst>
            <pc:docMk/>
            <pc:sldMk cId="156555510" sldId="258"/>
            <ac:spMk id="10" creationId="{A4AC5506-6312-4701-8D3C-40187889A947}"/>
          </ac:spMkLst>
        </pc:spChg>
        <pc:spChg chg="add">
          <ac:chgData name="Cam Mathis" userId="3e186ad75d03162b" providerId="LiveId" clId="{C1B2686A-7082-416F-9F37-D661EB65F868}" dt="2021-01-28T01:47:15.572" v="11" actId="26606"/>
          <ac:spMkLst>
            <pc:docMk/>
            <pc:sldMk cId="156555510" sldId="258"/>
            <ac:spMk id="12" creationId="{53F29798-D584-4792-9B62-3F5F5C36D619}"/>
          </ac:spMkLst>
        </pc:spChg>
        <pc:graphicFrameChg chg="add mod">
          <ac:chgData name="Cam Mathis" userId="3e186ad75d03162b" providerId="LiveId" clId="{C1B2686A-7082-416F-9F37-D661EB65F868}" dt="2021-01-28T01:53:23.840" v="65"/>
          <ac:graphicFrameMkLst>
            <pc:docMk/>
            <pc:sldMk cId="156555510" sldId="258"/>
            <ac:graphicFrameMk id="3" creationId="{958B7BBE-6354-452A-BB2F-DC614B7CB59D}"/>
          </ac:graphicFrameMkLst>
        </pc:graphicFrameChg>
      </pc:sldChg>
      <pc:sldChg chg="addSp delSp modSp new mod ord">
        <pc:chgData name="Cam Mathis" userId="3e186ad75d03162b" providerId="LiveId" clId="{C1B2686A-7082-416F-9F37-D661EB65F868}" dt="2021-01-28T02:01:36.716" v="167" actId="14100"/>
        <pc:sldMkLst>
          <pc:docMk/>
          <pc:sldMk cId="4038596118" sldId="259"/>
        </pc:sldMkLst>
        <pc:spChg chg="mod">
          <ac:chgData name="Cam Mathis" userId="3e186ad75d03162b" providerId="LiveId" clId="{C1B2686A-7082-416F-9F37-D661EB65F868}" dt="2021-01-28T01:57:17.214" v="153" actId="122"/>
          <ac:spMkLst>
            <pc:docMk/>
            <pc:sldMk cId="4038596118" sldId="259"/>
            <ac:spMk id="2" creationId="{3535B7F4-F4BE-4293-8051-6A36BD309964}"/>
          </ac:spMkLst>
        </pc:spChg>
        <pc:graphicFrameChg chg="add del mod">
          <ac:chgData name="Cam Mathis" userId="3e186ad75d03162b" providerId="LiveId" clId="{C1B2686A-7082-416F-9F37-D661EB65F868}" dt="2021-01-28T01:58:12.682" v="155" actId="478"/>
          <ac:graphicFrameMkLst>
            <pc:docMk/>
            <pc:sldMk cId="4038596118" sldId="259"/>
            <ac:graphicFrameMk id="3" creationId="{35DFD700-F351-4417-8426-1878AE835269}"/>
          </ac:graphicFrameMkLst>
        </pc:graphicFrameChg>
        <pc:graphicFrameChg chg="add del mod">
          <ac:chgData name="Cam Mathis" userId="3e186ad75d03162b" providerId="LiveId" clId="{C1B2686A-7082-416F-9F37-D661EB65F868}" dt="2021-01-28T02:01:21.835" v="162" actId="478"/>
          <ac:graphicFrameMkLst>
            <pc:docMk/>
            <pc:sldMk cId="4038596118" sldId="259"/>
            <ac:graphicFrameMk id="4" creationId="{35DFD700-F351-4417-8426-1878AE835269}"/>
          </ac:graphicFrameMkLst>
        </pc:graphicFrameChg>
        <pc:graphicFrameChg chg="add mod">
          <ac:chgData name="Cam Mathis" userId="3e186ad75d03162b" providerId="LiveId" clId="{C1B2686A-7082-416F-9F37-D661EB65F868}" dt="2021-01-28T02:01:36.716" v="167" actId="14100"/>
          <ac:graphicFrameMkLst>
            <pc:docMk/>
            <pc:sldMk cId="4038596118" sldId="259"/>
            <ac:graphicFrameMk id="5" creationId="{A5292368-2A7C-46AB-9C63-991564D04617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Sheet1!$D$3:$D$4</c:f>
              <c:strCache>
                <c:ptCount val="2"/>
                <c:pt idx="0">
                  <c:v>2021</c:v>
                </c:pt>
                <c:pt idx="1">
                  <c:v>Budget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FCB-4EA5-8D29-D44DCD21B51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FCB-4EA5-8D29-D44DCD21B51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FCB-4EA5-8D29-D44DCD21B51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5D04B5BA-F61E-4562-98A6-F2ED7FC44AD0}" type="CATEGORYNAME">
                      <a:rPr lang="en-US" b="1"/>
                      <a:pPr/>
                      <a:t>[CATEGORY NAME]</a:t>
                    </a:fld>
                    <a:r>
                      <a:rPr lang="en-US" b="1" baseline="0"/>
                      <a:t>, </a:t>
                    </a:r>
                    <a:fld id="{35FCF2C5-E6DE-4656-8A57-0FF7601D587F}" type="VALUE">
                      <a:rPr lang="en-US" b="1" baseline="0"/>
                      <a:pPr/>
                      <a:t>[VALUE]</a:t>
                    </a:fld>
                    <a:endParaRPr lang="en-US" b="1" baseline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FCB-4EA5-8D29-D44DCD21B51B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4.6568678915135622E-2"/>
                  <c:y val="-0.16537638225549675"/>
                </c:manualLayout>
              </c:layout>
              <c:tx>
                <c:rich>
                  <a:bodyPr/>
                  <a:lstStyle/>
                  <a:p>
                    <a:fld id="{D6099BE9-D9FD-4802-BC6F-1F424AF0EA36}" type="CATEGORYNAME">
                      <a:rPr lang="en-US" b="1"/>
                      <a:pPr/>
                      <a:t>[CATEGORY NAME]</a:t>
                    </a:fld>
                    <a:r>
                      <a:rPr lang="en-US" b="1" baseline="0"/>
                      <a:t>, </a:t>
                    </a:r>
                    <a:fld id="{ADDCD249-3F9D-4941-91EC-A78E4AB2A5F8}" type="VALUE">
                      <a:rPr lang="en-US" b="1" baseline="0"/>
                      <a:pPr/>
                      <a:t>[VALUE]</a:t>
                    </a:fld>
                    <a:endParaRPr lang="en-US" b="1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FCB-4EA5-8D29-D44DCD21B51B}"/>
                </c:ext>
                <c:ext xmlns:c15="http://schemas.microsoft.com/office/drawing/2012/chart" uri="{CE6537A1-D6FC-4f65-9D91-7224C49458BB}">
                  <c15:layout>
                    <c:manualLayout>
                      <c:w val="0.21774562554680665"/>
                      <c:h val="0.23556940799066783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2.7777777777777779E-3"/>
                  <c:y val="3.1069684864624924E-2"/>
                </c:manualLayout>
              </c:layout>
              <c:tx>
                <c:rich>
                  <a:bodyPr/>
                  <a:lstStyle/>
                  <a:p>
                    <a:fld id="{6922D85D-F8F0-4ABE-8C65-16F1520368A3}" type="CATEGORYNAME">
                      <a:rPr lang="en-US" b="1"/>
                      <a:pPr/>
                      <a:t>[CATEGORY NAME]</a:t>
                    </a:fld>
                    <a:r>
                      <a:rPr lang="en-US" b="1" baseline="0"/>
                      <a:t>, </a:t>
                    </a:r>
                    <a:fld id="{ED529566-FDC5-441E-BCC4-4F8002609FFB}" type="VALUE">
                      <a:rPr lang="en-US" b="1" baseline="0"/>
                      <a:pPr/>
                      <a:t>[VALUE]</a:t>
                    </a:fld>
                    <a:endParaRPr lang="en-US" b="1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FCB-4EA5-8D29-D44DCD21B51B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Ellipse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Sheet1!$C$5:$C$7</c:f>
              <c:strCache>
                <c:ptCount val="3"/>
                <c:pt idx="0">
                  <c:v>Income</c:v>
                </c:pt>
                <c:pt idx="1">
                  <c:v>Expenses</c:v>
                </c:pt>
                <c:pt idx="2">
                  <c:v>Shortfall</c:v>
                </c:pt>
              </c:strCache>
            </c:strRef>
          </c:cat>
          <c:val>
            <c:numRef>
              <c:f>Sheet1!$D$5:$D$7</c:f>
              <c:numCache>
                <c:formatCode>"$"#,##0</c:formatCode>
                <c:ptCount val="3"/>
                <c:pt idx="0">
                  <c:v>111700</c:v>
                </c:pt>
                <c:pt idx="1">
                  <c:v>177043</c:v>
                </c:pt>
                <c:pt idx="2">
                  <c:v>65343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EFCB-4EA5-8D29-D44DCD21B5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230765271988066"/>
          <c:y val="0.93749967729443651"/>
          <c:w val="0.37804250939220835"/>
          <c:h val="4.61068800826126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78920845728444"/>
          <c:y val="0.14509551720547201"/>
          <c:w val="0.82564107611548554"/>
          <c:h val="0.723762547217465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Sheet1!$C$26</c:f>
              <c:strCache>
                <c:ptCount val="1"/>
                <c:pt idx="0">
                  <c:v>Income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Sheet1!$D$24:$F$25</c:f>
              <c:multiLvlStrCache>
                <c:ptCount val="3"/>
                <c:lvl>
                  <c:pt idx="0">
                    <c:v>Budget</c:v>
                  </c:pt>
                  <c:pt idx="1">
                    <c:v>Budget</c:v>
                  </c:pt>
                  <c:pt idx="2">
                    <c:v>Budget</c:v>
                  </c:pt>
                </c:lvl>
                <c:lvl>
                  <c:pt idx="0">
                    <c:v>2019</c:v>
                  </c:pt>
                  <c:pt idx="1">
                    <c:v>2020</c:v>
                  </c:pt>
                  <c:pt idx="2">
                    <c:v>2021</c:v>
                  </c:pt>
                </c:lvl>
              </c:multiLvlStrCache>
            </c:multiLvlStrRef>
          </c:cat>
          <c:val>
            <c:numRef>
              <c:f>Sheet1!$D$26:$F$26</c:f>
              <c:numCache>
                <c:formatCode>"$"#,##0</c:formatCode>
                <c:ptCount val="3"/>
                <c:pt idx="0">
                  <c:v>112900</c:v>
                </c:pt>
                <c:pt idx="1">
                  <c:v>109200</c:v>
                </c:pt>
                <c:pt idx="2">
                  <c:v>111700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4A2-4BB4-94F8-F695F5BA67B4}"/>
            </c:ext>
          </c:extLst>
        </c:ser>
        <c:ser>
          <c:idx val="1"/>
          <c:order val="1"/>
          <c:tx>
            <c:strRef>
              <c:f>Sheet1!$C$27</c:f>
              <c:strCache>
                <c:ptCount val="1"/>
                <c:pt idx="0">
                  <c:v>Expenses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Sheet1!$D$24:$F$25</c:f>
              <c:multiLvlStrCache>
                <c:ptCount val="3"/>
                <c:lvl>
                  <c:pt idx="0">
                    <c:v>Budget</c:v>
                  </c:pt>
                  <c:pt idx="1">
                    <c:v>Budget</c:v>
                  </c:pt>
                  <c:pt idx="2">
                    <c:v>Budget</c:v>
                  </c:pt>
                </c:lvl>
                <c:lvl>
                  <c:pt idx="0">
                    <c:v>2019</c:v>
                  </c:pt>
                  <c:pt idx="1">
                    <c:v>2020</c:v>
                  </c:pt>
                  <c:pt idx="2">
                    <c:v>2021</c:v>
                  </c:pt>
                </c:lvl>
              </c:multiLvlStrCache>
            </c:multiLvlStrRef>
          </c:cat>
          <c:val>
            <c:numRef>
              <c:f>Sheet1!$D$27:$F$27</c:f>
              <c:numCache>
                <c:formatCode>"$"#,##0</c:formatCode>
                <c:ptCount val="3"/>
                <c:pt idx="0">
                  <c:v>164918</c:v>
                </c:pt>
                <c:pt idx="1">
                  <c:v>174792</c:v>
                </c:pt>
                <c:pt idx="2">
                  <c:v>177043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4A2-4BB4-94F8-F695F5BA67B4}"/>
            </c:ext>
          </c:extLst>
        </c:ser>
        <c:ser>
          <c:idx val="2"/>
          <c:order val="2"/>
          <c:tx>
            <c:strRef>
              <c:f>Sheet1!$C$28</c:f>
              <c:strCache>
                <c:ptCount val="1"/>
                <c:pt idx="0">
                  <c:v>Shortfall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Sheet1!$D$24:$F$25</c:f>
              <c:multiLvlStrCache>
                <c:ptCount val="3"/>
                <c:lvl>
                  <c:pt idx="0">
                    <c:v>Budget</c:v>
                  </c:pt>
                  <c:pt idx="1">
                    <c:v>Budget</c:v>
                  </c:pt>
                  <c:pt idx="2">
                    <c:v>Budget</c:v>
                  </c:pt>
                </c:lvl>
                <c:lvl>
                  <c:pt idx="0">
                    <c:v>2019</c:v>
                  </c:pt>
                  <c:pt idx="1">
                    <c:v>2020</c:v>
                  </c:pt>
                  <c:pt idx="2">
                    <c:v>2021</c:v>
                  </c:pt>
                </c:lvl>
              </c:multiLvlStrCache>
            </c:multiLvlStrRef>
          </c:cat>
          <c:val>
            <c:numRef>
              <c:f>Sheet1!$D$28:$F$28</c:f>
              <c:numCache>
                <c:formatCode>"$"#,##0</c:formatCode>
                <c:ptCount val="3"/>
                <c:pt idx="0">
                  <c:v>-52018</c:v>
                </c:pt>
                <c:pt idx="1">
                  <c:v>-65592</c:v>
                </c:pt>
                <c:pt idx="2">
                  <c:v>-65343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4A2-4BB4-94F8-F695F5BA67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1861240"/>
        <c:axId val="375828360"/>
      </c:barChart>
      <c:catAx>
        <c:axId val="411861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5828360"/>
        <c:crosses val="autoZero"/>
        <c:auto val="1"/>
        <c:lblAlgn val="ctr"/>
        <c:lblOffset val="100"/>
        <c:noMultiLvlLbl val="0"/>
      </c:catAx>
      <c:valAx>
        <c:axId val="375828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1861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146534897775006"/>
          <c:y val="0.93736734320330439"/>
          <c:w val="0.33451969346724442"/>
          <c:h val="4.6204503771684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Sheet1!$D$10:$D$11</c:f>
              <c:strCache>
                <c:ptCount val="2"/>
                <c:pt idx="0">
                  <c:v>2021</c:v>
                </c:pt>
                <c:pt idx="1">
                  <c:v> 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Sheet1!$C$12:$C$22</c:f>
              <c:strCache>
                <c:ptCount val="11"/>
                <c:pt idx="0">
                  <c:v>Pledges / Donations</c:v>
                </c:pt>
                <c:pt idx="1">
                  <c:v>Investments</c:v>
                </c:pt>
                <c:pt idx="3">
                  <c:v>Expenses</c:v>
                </c:pt>
                <c:pt idx="4">
                  <c:v>Personnel</c:v>
                </c:pt>
                <c:pt idx="5">
                  <c:v>Administration</c:v>
                </c:pt>
                <c:pt idx="6">
                  <c:v>Operations &amp; Maintenance</c:v>
                </c:pt>
                <c:pt idx="7">
                  <c:v>Worship</c:v>
                </c:pt>
                <c:pt idx="8">
                  <c:v>Christian Education</c:v>
                </c:pt>
                <c:pt idx="9">
                  <c:v>Evangelism</c:v>
                </c:pt>
                <c:pt idx="10">
                  <c:v>Outreach</c:v>
                </c:pt>
              </c:strCache>
            </c:strRef>
          </c:cat>
          <c:val>
            <c:numRef>
              <c:f>Sheet1!$D$12:$D$22</c:f>
              <c:numCache>
                <c:formatCode>"$"#,##0</c:formatCode>
                <c:ptCount val="11"/>
                <c:pt idx="0">
                  <c:v>91700</c:v>
                </c:pt>
                <c:pt idx="1">
                  <c:v>20000</c:v>
                </c:pt>
                <c:pt idx="4">
                  <c:v>104077</c:v>
                </c:pt>
                <c:pt idx="5">
                  <c:v>28891</c:v>
                </c:pt>
                <c:pt idx="6">
                  <c:v>30025</c:v>
                </c:pt>
                <c:pt idx="7">
                  <c:v>10150</c:v>
                </c:pt>
                <c:pt idx="8">
                  <c:v>1000</c:v>
                </c:pt>
                <c:pt idx="9">
                  <c:v>1250</c:v>
                </c:pt>
                <c:pt idx="10">
                  <c:v>1650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246-4230-9663-EC99BE8CA003}"/>
            </c:ext>
          </c:extLst>
        </c:ser>
        <c:ser>
          <c:idx val="1"/>
          <c:order val="1"/>
          <c:tx>
            <c:strRef>
              <c:f>Sheet1!$E$10:$E$11</c:f>
              <c:strCache>
                <c:ptCount val="2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Sheet1!$C$12:$C$22</c:f>
              <c:strCache>
                <c:ptCount val="11"/>
                <c:pt idx="0">
                  <c:v>Pledges / Donations</c:v>
                </c:pt>
                <c:pt idx="1">
                  <c:v>Investments</c:v>
                </c:pt>
                <c:pt idx="3">
                  <c:v>Expenses</c:v>
                </c:pt>
                <c:pt idx="4">
                  <c:v>Personnel</c:v>
                </c:pt>
                <c:pt idx="5">
                  <c:v>Administration</c:v>
                </c:pt>
                <c:pt idx="6">
                  <c:v>Operations &amp; Maintenance</c:v>
                </c:pt>
                <c:pt idx="7">
                  <c:v>Worship</c:v>
                </c:pt>
                <c:pt idx="8">
                  <c:v>Christian Education</c:v>
                </c:pt>
                <c:pt idx="9">
                  <c:v>Evangelism</c:v>
                </c:pt>
                <c:pt idx="10">
                  <c:v>Outreach</c:v>
                </c:pt>
              </c:strCache>
            </c:strRef>
          </c:cat>
          <c:val>
            <c:numRef>
              <c:f>Sheet1!$E$12:$E$22</c:f>
              <c:numCache>
                <c:formatCode>"$"#,##0</c:formatCode>
                <c:ptCount val="11"/>
                <c:pt idx="0">
                  <c:v>89200</c:v>
                </c:pt>
                <c:pt idx="1">
                  <c:v>20000</c:v>
                </c:pt>
                <c:pt idx="4">
                  <c:v>104077</c:v>
                </c:pt>
                <c:pt idx="5">
                  <c:v>27840</c:v>
                </c:pt>
                <c:pt idx="6">
                  <c:v>28825</c:v>
                </c:pt>
                <c:pt idx="7">
                  <c:v>10150</c:v>
                </c:pt>
                <c:pt idx="8">
                  <c:v>1000</c:v>
                </c:pt>
                <c:pt idx="9">
                  <c:v>1250</c:v>
                </c:pt>
                <c:pt idx="10">
                  <c:v>1650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246-4230-9663-EC99BE8CA003}"/>
            </c:ext>
          </c:extLst>
        </c:ser>
        <c:ser>
          <c:idx val="2"/>
          <c:order val="2"/>
          <c:tx>
            <c:strRef>
              <c:f>Sheet1!$F$10:$F$11</c:f>
              <c:strCache>
                <c:ptCount val="2"/>
                <c:pt idx="0">
                  <c:v>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Sheet1!$C$12:$C$22</c:f>
              <c:strCache>
                <c:ptCount val="11"/>
                <c:pt idx="0">
                  <c:v>Pledges / Donations</c:v>
                </c:pt>
                <c:pt idx="1">
                  <c:v>Investments</c:v>
                </c:pt>
                <c:pt idx="3">
                  <c:v>Expenses</c:v>
                </c:pt>
                <c:pt idx="4">
                  <c:v>Personnel</c:v>
                </c:pt>
                <c:pt idx="5">
                  <c:v>Administration</c:v>
                </c:pt>
                <c:pt idx="6">
                  <c:v>Operations &amp; Maintenance</c:v>
                </c:pt>
                <c:pt idx="7">
                  <c:v>Worship</c:v>
                </c:pt>
                <c:pt idx="8">
                  <c:v>Christian Education</c:v>
                </c:pt>
                <c:pt idx="9">
                  <c:v>Evangelism</c:v>
                </c:pt>
                <c:pt idx="10">
                  <c:v>Outreach</c:v>
                </c:pt>
              </c:strCache>
            </c:strRef>
          </c:cat>
          <c:val>
            <c:numRef>
              <c:f>Sheet1!$F$12:$F$22</c:f>
              <c:numCache>
                <c:formatCode>"$"#,##0</c:formatCode>
                <c:ptCount val="11"/>
                <c:pt idx="0">
                  <c:v>96350</c:v>
                </c:pt>
                <c:pt idx="1">
                  <c:v>16550</c:v>
                </c:pt>
                <c:pt idx="4">
                  <c:v>98757</c:v>
                </c:pt>
                <c:pt idx="5">
                  <c:v>24886</c:v>
                </c:pt>
                <c:pt idx="6">
                  <c:v>28875</c:v>
                </c:pt>
                <c:pt idx="7">
                  <c:v>8900</c:v>
                </c:pt>
                <c:pt idx="8">
                  <c:v>1250</c:v>
                </c:pt>
                <c:pt idx="9">
                  <c:v>1000</c:v>
                </c:pt>
                <c:pt idx="10">
                  <c:v>1250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246-4230-9663-EC99BE8CA0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12260776"/>
        <c:axId val="412261168"/>
      </c:barChart>
      <c:catAx>
        <c:axId val="4122607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261168"/>
        <c:crosses val="autoZero"/>
        <c:auto val="1"/>
        <c:lblAlgn val="ctr"/>
        <c:lblOffset val="100"/>
        <c:noMultiLvlLbl val="0"/>
      </c:catAx>
      <c:valAx>
        <c:axId val="4122611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260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687147-A6C1-47AA-B320-A0AF90F5AF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619395D-E74B-4B9A-97D7-9E667CFD89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9525911-278D-47CC-A865-4BEFA3E0D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D0739-C776-4226-9E7E-D355B1BE77DF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787EFAA-27DD-4A4B-A9A3-C339E9C93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61CE451-15F2-45D6-9F3C-B6F7F6AAA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899C7-5926-4BB4-B730-5AAF15B62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7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E9B547-149C-4D73-BB10-B5F209C4D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3CF9133-3B55-48EE-8022-3AFDF71FDE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312A0F-80FA-451C-8861-54DA14BAE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D0739-C776-4226-9E7E-D355B1BE77DF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546D9A-56B7-40AC-8BCE-CAF2D47AE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3C57C58-455E-48FC-83D1-983587D29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899C7-5926-4BB4-B730-5AAF15B62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37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32B1F40-356D-4C97-AAE0-F1401764BF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5AAEB91-621F-4A2B-997B-CD3EC6CC06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EF0DFEC-787D-43B1-BA44-93F05E60E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D0739-C776-4226-9E7E-D355B1BE77DF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086CC3C-67DC-44BB-B55C-9444D4217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CDF31FD-37C6-43C3-87CF-C501F44D8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899C7-5926-4BB4-B730-5AAF15B62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007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7697FA-1C35-484E-8F88-6EB29C0FB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A70999-2C0A-4BA6-A67E-5CFB490EC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011FC74-E5D1-4AE1-A019-8D8DB0540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D0739-C776-4226-9E7E-D355B1BE77DF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13A0242-35E7-40B9-AE21-B2E9F4114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788C8D4-128E-4E2F-AF80-FC8DFA1BF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899C7-5926-4BB4-B730-5AAF15B62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45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D5AA11-A7DC-47EF-9280-BD70D91FB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B087F0D-058A-4342-92B4-16CC5A24AC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34960DF-D601-46BA-AE75-72BC1474F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D0739-C776-4226-9E7E-D355B1BE77DF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76FB3F0-AD76-445B-BF0C-CB54AF066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9C44588-3C85-45DB-9316-FC8B8D07A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899C7-5926-4BB4-B730-5AAF15B62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25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C97520-EECB-420A-A6D1-5C96D18F5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14FFC2-175B-42FA-AF82-E203E7D349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726CD2A-8D36-45FB-A27A-9731899122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0977B7A-FAFC-44F3-908F-B7D9D034C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D0739-C776-4226-9E7E-D355B1BE77DF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11B2B4A-945A-4474-A99A-BF0D838B1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2B38CCE-1320-4435-A088-3E14CDE85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899C7-5926-4BB4-B730-5AAF15B62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94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15AC76-68CB-4C01-B193-C056E1CB1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EED107E-407F-4F00-9DAB-E6F7F5236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762431C-0760-48DD-94C1-E26FCB1242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0C73BFF-12AB-4B63-9161-8FB873ED96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657E147-E1E0-4539-9800-4378550A5A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9BDDCED-FA15-46A9-B7F5-DC912F212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D0739-C776-4226-9E7E-D355B1BE77DF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E2C4DBF-CF4D-44E4-ADF4-A0C5DC2A3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89048E1-C041-4815-BB94-600FD3DBE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899C7-5926-4BB4-B730-5AAF15B62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904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62BD82-75AA-4AF2-A56C-5C5056692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AB07BCD-51EA-4996-A216-5FBE41B0E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D0739-C776-4226-9E7E-D355B1BE77DF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AE425E0-FCCB-4599-8422-71D271AB0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AE6A1CD-062D-4A53-92CD-13185A8A4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899C7-5926-4BB4-B730-5AAF15B62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84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A90053C-46EF-4B22-B96B-8067A9424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D0739-C776-4226-9E7E-D355B1BE77DF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6451C66-9DAD-4F76-8758-8EE0067A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1477880-F979-458C-80D6-D0844FA7C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899C7-5926-4BB4-B730-5AAF15B62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05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9E66CD-F1E0-49A2-A90A-383C67AE9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F8F2A3-B147-49CA-BDC8-2A9EDC186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783535C-2AE6-4C75-B86E-1F9842A08E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25A5DCE-AE5C-4081-89AA-E63B18F4A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D0739-C776-4226-9E7E-D355B1BE77DF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8AB5D97-83B1-485C-BBFD-375555D4D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29A0618-A6B6-4FDA-8794-ABA029B5B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899C7-5926-4BB4-B730-5AAF15B62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42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AA42CF-6A05-4000-968B-7BC742211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AF5B677-6E49-479C-910D-2A91D5D39C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3FC4691-26B5-4A0E-A9E7-BF98B09C10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0A46767-51EF-41FF-A7F0-60FB7E4E9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D0739-C776-4226-9E7E-D355B1BE77DF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3C86A36-B010-4F0A-8287-39FBC1200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97B26F1-F12E-4F3E-BA5F-D47BB06C7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899C7-5926-4BB4-B730-5AAF15B62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16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403239D-179F-4B29-90E6-A648F1F7C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7B132A7-045A-49F2-8A04-9AAE6D2008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FF9E58-9EF2-44A2-AF2C-3F66EC07D8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D0739-C776-4226-9E7E-D355B1BE77DF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FB817C4-7EB0-4F39-B4A8-C3306F9FB3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1FF979B-0B8E-4DB4-B548-8A0E8915C9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899C7-5926-4BB4-B730-5AAF15B62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46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8C38CB-5418-45BB-B0B0-B92168F232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 George’s </a:t>
            </a:r>
            <a:br>
              <a:rPr lang="en-US" dirty="0"/>
            </a:br>
            <a:r>
              <a:rPr lang="en-US" dirty="0"/>
              <a:t>Annual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5D65C49-5B8B-4510-B7D8-6ABD7D2595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January 31, 2021</a:t>
            </a:r>
          </a:p>
        </p:txBody>
      </p:sp>
    </p:spTree>
    <p:extLst>
      <p:ext uri="{BB962C8B-B14F-4D97-AF65-F5344CB8AC3E}">
        <p14:creationId xmlns:p14="http://schemas.microsoft.com/office/powerpoint/2010/main" val="3714207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58FD18-E889-4BAD-B531-F4030F9FF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2021 Adopted Budget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xmlns="" id="{BAB984DB-774D-4F72-A1F4-ED904577E2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2329515"/>
              </p:ext>
            </p:extLst>
          </p:nvPr>
        </p:nvGraphicFramePr>
        <p:xfrm>
          <a:off x="2571749" y="1600200"/>
          <a:ext cx="7286625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925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xmlns="" id="{53F29798-D584-4792-9B62-3F5F5C36D6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C1A8B1-0D9B-4B24-865C-2B24C6D5A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9075"/>
            <a:ext cx="10515600" cy="1626351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5200" dirty="0"/>
              <a:t>Budget Comparison</a:t>
            </a:r>
            <a:br>
              <a:rPr lang="en-US" sz="5200" dirty="0"/>
            </a:br>
            <a:r>
              <a:rPr lang="en-US" sz="5200" dirty="0"/>
              <a:t>2019 – 2021</a:t>
            </a:r>
            <a:br>
              <a:rPr lang="en-US" sz="5200" dirty="0"/>
            </a:br>
            <a:endParaRPr lang="en-US" sz="5200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xmlns="" id="{958B7BBE-6354-452A-BB2F-DC614B7CB5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201566"/>
              </p:ext>
            </p:extLst>
          </p:nvPr>
        </p:nvGraphicFramePr>
        <p:xfrm>
          <a:off x="841253" y="1657350"/>
          <a:ext cx="10512547" cy="4638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555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35B7F4-F4BE-4293-8051-6A36BD309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Budget Comparison</a:t>
            </a:r>
            <a:br>
              <a:rPr lang="en-US" dirty="0"/>
            </a:br>
            <a:r>
              <a:rPr lang="en-US" dirty="0"/>
              <a:t>2019 - 2021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A5292368-2A7C-46AB-9C63-991564D046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3756595"/>
              </p:ext>
            </p:extLst>
          </p:nvPr>
        </p:nvGraphicFramePr>
        <p:xfrm>
          <a:off x="977030" y="2057399"/>
          <a:ext cx="9895562" cy="404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8596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22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St George’s  Annual Meeting</vt:lpstr>
      <vt:lpstr>2021 Adopted Budget</vt:lpstr>
      <vt:lpstr>Budget Comparison 2019 – 2021 </vt:lpstr>
      <vt:lpstr>Budget Comparison 2019 - 2021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 George’s  Annual Meeting</dc:title>
  <dc:creator>Cam Mathis</dc:creator>
  <cp:lastModifiedBy>David Lemburg</cp:lastModifiedBy>
  <cp:revision>1</cp:revision>
  <dcterms:created xsi:type="dcterms:W3CDTF">2021-01-28T01:47:15Z</dcterms:created>
  <dcterms:modified xsi:type="dcterms:W3CDTF">2021-01-28T16:18:12Z</dcterms:modified>
</cp:coreProperties>
</file>